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21945600"/>
  <p:notesSz cx="5800725" cy="9094788"/>
  <p:embeddedFontLst>
    <p:embeddedFont>
      <p:font typeface="Amaranth" panose="02000503050000020004" pitchFamily="2" charset="77"/>
      <p:regular r:id="rId3"/>
    </p:embeddedFont>
    <p:embeddedFont>
      <p:font typeface="Cambria" panose="02040503050406030204" pitchFamily="18" charset="0"/>
      <p:regular r:id="rId4"/>
      <p:bold r:id="rId5"/>
      <p:italic r:id="rId6"/>
      <p:boldItalic r:id="rId7"/>
    </p:embeddedFont>
    <p:embeddedFont>
      <p:font typeface="Titillium Web" pitchFamily="2" charset="77"/>
      <p:regular r:id="rId8"/>
    </p:embeddedFont>
  </p:embeddedFontLst>
  <p:custDataLst>
    <p:tags r:id="rId9"/>
  </p:custDataLst>
  <p:defaultTextStyle>
    <a:defPPr>
      <a:defRPr lang="en-US"/>
    </a:defPPr>
    <a:lvl1pPr algn="l" rtl="0" fontAlgn="base">
      <a:spcBef>
        <a:spcPct val="0"/>
      </a:spcBef>
      <a:spcAft>
        <a:spcPct val="0"/>
      </a:spcAft>
      <a:defRPr sz="6642" kern="1200">
        <a:solidFill>
          <a:schemeClr val="tx1"/>
        </a:solidFill>
        <a:latin typeface="Arial"/>
        <a:ea typeface="+mn-ea"/>
        <a:cs typeface="+mn-cs"/>
      </a:defRPr>
    </a:lvl1pPr>
    <a:lvl2pPr marL="326532" algn="l" rtl="0" fontAlgn="base">
      <a:spcBef>
        <a:spcPct val="0"/>
      </a:spcBef>
      <a:spcAft>
        <a:spcPct val="0"/>
      </a:spcAft>
      <a:defRPr sz="6642" kern="1200">
        <a:solidFill>
          <a:schemeClr val="tx1"/>
        </a:solidFill>
        <a:latin typeface="Arial"/>
        <a:ea typeface="+mn-ea"/>
        <a:cs typeface="+mn-cs"/>
      </a:defRPr>
    </a:lvl2pPr>
    <a:lvl3pPr marL="653064" algn="l" rtl="0" fontAlgn="base">
      <a:spcBef>
        <a:spcPct val="0"/>
      </a:spcBef>
      <a:spcAft>
        <a:spcPct val="0"/>
      </a:spcAft>
      <a:defRPr sz="6642" kern="1200">
        <a:solidFill>
          <a:schemeClr val="tx1"/>
        </a:solidFill>
        <a:latin typeface="Arial"/>
        <a:ea typeface="+mn-ea"/>
        <a:cs typeface="+mn-cs"/>
      </a:defRPr>
    </a:lvl3pPr>
    <a:lvl4pPr marL="979597" algn="l" rtl="0" fontAlgn="base">
      <a:spcBef>
        <a:spcPct val="0"/>
      </a:spcBef>
      <a:spcAft>
        <a:spcPct val="0"/>
      </a:spcAft>
      <a:defRPr sz="6642" kern="1200">
        <a:solidFill>
          <a:schemeClr val="tx1"/>
        </a:solidFill>
        <a:latin typeface="Arial"/>
        <a:ea typeface="+mn-ea"/>
        <a:cs typeface="+mn-cs"/>
      </a:defRPr>
    </a:lvl4pPr>
    <a:lvl5pPr marL="1306129" algn="l" rtl="0" fontAlgn="base">
      <a:spcBef>
        <a:spcPct val="0"/>
      </a:spcBef>
      <a:spcAft>
        <a:spcPct val="0"/>
      </a:spcAft>
      <a:defRPr sz="6642" kern="1200">
        <a:solidFill>
          <a:schemeClr val="tx1"/>
        </a:solidFill>
        <a:latin typeface="Arial"/>
        <a:ea typeface="+mn-ea"/>
        <a:cs typeface="+mn-cs"/>
      </a:defRPr>
    </a:lvl5pPr>
    <a:lvl6pPr marL="1632661" algn="l" defTabSz="653064" rtl="0" eaLnBrk="1" latinLnBrk="0" hangingPunct="1">
      <a:defRPr sz="6642" kern="1200">
        <a:solidFill>
          <a:schemeClr val="tx1"/>
        </a:solidFill>
        <a:latin typeface="Arial"/>
        <a:ea typeface="+mn-ea"/>
        <a:cs typeface="+mn-cs"/>
      </a:defRPr>
    </a:lvl6pPr>
    <a:lvl7pPr marL="1959193" algn="l" defTabSz="653064" rtl="0" eaLnBrk="1" latinLnBrk="0" hangingPunct="1">
      <a:defRPr sz="6642" kern="1200">
        <a:solidFill>
          <a:schemeClr val="tx1"/>
        </a:solidFill>
        <a:latin typeface="Arial"/>
        <a:ea typeface="+mn-ea"/>
        <a:cs typeface="+mn-cs"/>
      </a:defRPr>
    </a:lvl7pPr>
    <a:lvl8pPr marL="2285726" algn="l" defTabSz="653064" rtl="0" eaLnBrk="1" latinLnBrk="0" hangingPunct="1">
      <a:defRPr sz="6642" kern="1200">
        <a:solidFill>
          <a:schemeClr val="tx1"/>
        </a:solidFill>
        <a:latin typeface="Arial"/>
        <a:ea typeface="+mn-ea"/>
        <a:cs typeface="+mn-cs"/>
      </a:defRPr>
    </a:lvl8pPr>
    <a:lvl9pPr marL="2612258" algn="l" defTabSz="653064" rtl="0" eaLnBrk="1" latinLnBrk="0" hangingPunct="1">
      <a:defRPr sz="6642"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078"/>
    <a:srgbClr val="B4D3E2"/>
    <a:srgbClr val="666666"/>
    <a:srgbClr val="AECFE0"/>
    <a:srgbClr val="A4C9DC"/>
    <a:srgbClr val="A7D1D9"/>
    <a:srgbClr val="AEC9D2"/>
    <a:srgbClr val="D1E0E5"/>
    <a:srgbClr val="CEECF2"/>
    <a:srgbClr val="148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37" d="100"/>
          <a:sy n="37" d="100"/>
        </p:scale>
        <p:origin x="1632" y="136"/>
      </p:cViewPr>
      <p:guideLst>
        <p:guide orient="horz" pos="6912"/>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6817784"/>
            <a:ext cx="27979688" cy="4703233"/>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937523" y="12435417"/>
            <a:ext cx="23043356" cy="5609167"/>
          </a:xfrm>
        </p:spPr>
        <p:txBody>
          <a:bodyPr/>
          <a:lstStyle>
            <a:defPPr>
              <a:defRPr kern="1200" smtId="4294967295"/>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9E44D62-E9B9-4A1F-9D60-78A1B8BD2136}" type="slidenum">
              <a:rPr lang="en-US"/>
              <a:pPr>
                <a:defRPr/>
              </a:pPr>
              <a:t>‹#›</a:t>
            </a:fld>
            <a:endParaRPr lang="en-US"/>
          </a:p>
        </p:txBody>
      </p:sp>
    </p:spTree>
    <p:extLst>
      <p:ext uri="{BB962C8B-B14F-4D97-AF65-F5344CB8AC3E}">
        <p14:creationId xmlns:p14="http://schemas.microsoft.com/office/powerpoint/2010/main" val="165212747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8A277C51-0625-40F0-8A02-D153CC2D7029}" type="slidenum">
              <a:rPr lang="en-US"/>
              <a:pPr>
                <a:defRPr/>
              </a:pPr>
              <a:t>‹#›</a:t>
            </a:fld>
            <a:endParaRPr lang="en-US"/>
          </a:p>
        </p:txBody>
      </p:sp>
    </p:spTree>
    <p:extLst>
      <p:ext uri="{BB962C8B-B14F-4D97-AF65-F5344CB8AC3E}">
        <p14:creationId xmlns:p14="http://schemas.microsoft.com/office/powerpoint/2010/main" val="42428590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80" y="878417"/>
            <a:ext cx="7406878" cy="18725093"/>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444" y="878417"/>
            <a:ext cx="22106334" cy="18725093"/>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C9A1A37-7051-412A-8F35-8483CD8F48E7}" type="slidenum">
              <a:rPr lang="en-US"/>
              <a:pPr>
                <a:defRPr/>
              </a:pPr>
              <a:t>‹#›</a:t>
            </a:fld>
            <a:endParaRPr lang="en-US"/>
          </a:p>
        </p:txBody>
      </p:sp>
    </p:spTree>
    <p:extLst>
      <p:ext uri="{BB962C8B-B14F-4D97-AF65-F5344CB8AC3E}">
        <p14:creationId xmlns:p14="http://schemas.microsoft.com/office/powerpoint/2010/main" val="370917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772C493-C7EB-4BEF-9EB3-C72AA1A173D7}" type="slidenum">
              <a:rPr lang="en-US"/>
              <a:pPr>
                <a:defRPr/>
              </a:pPr>
              <a:t>‹#›</a:t>
            </a:fld>
            <a:endParaRPr lang="en-US"/>
          </a:p>
        </p:txBody>
      </p:sp>
    </p:spTree>
    <p:extLst>
      <p:ext uri="{BB962C8B-B14F-4D97-AF65-F5344CB8AC3E}">
        <p14:creationId xmlns:p14="http://schemas.microsoft.com/office/powerpoint/2010/main" val="24289221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2293"/>
            <a:ext cx="27980878" cy="4358217"/>
          </a:xfrm>
        </p:spPr>
        <p:txBody>
          <a:bodyPr anchor="t"/>
          <a:lstStyle>
            <a:defPPr>
              <a:defRPr kern="1200" smtId="4294967295"/>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5" y="9301692"/>
            <a:ext cx="27980878" cy="4800600"/>
          </a:xfrm>
        </p:spPr>
        <p:txBody>
          <a:bodyPr anchor="b"/>
          <a:lstStyle>
            <a:defPPr>
              <a:defRPr kern="1200" smtId="4294967295"/>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239EF23-2AC5-4B50-8C9E-5F8D49668A77}" type="slidenum">
              <a:rPr lang="en-US"/>
              <a:pPr>
                <a:defRPr/>
              </a:pPr>
              <a:t>‹#›</a:t>
            </a:fld>
            <a:endParaRPr lang="en-US"/>
          </a:p>
        </p:txBody>
      </p:sp>
    </p:spTree>
    <p:extLst>
      <p:ext uri="{BB962C8B-B14F-4D97-AF65-F5344CB8AC3E}">
        <p14:creationId xmlns:p14="http://schemas.microsoft.com/office/powerpoint/2010/main" val="44862582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444" y="5120217"/>
            <a:ext cx="14756606" cy="14483293"/>
          </a:xfrm>
        </p:spPr>
        <p:txBody>
          <a:bodyPr/>
          <a:lstStyle>
            <a:defPPr>
              <a:defRPr kern="1200" smtId="4294967295"/>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5120217"/>
            <a:ext cx="14756606" cy="14483293"/>
          </a:xfrm>
        </p:spPr>
        <p:txBody>
          <a:bodyPr/>
          <a:lstStyle>
            <a:defPPr>
              <a:defRPr kern="1200" smtId="4294967295"/>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0BBD8762-0F6F-41F2-8E1E-C5EF6CE7FF3C}" type="slidenum">
              <a:rPr lang="en-US"/>
              <a:pPr>
                <a:defRPr/>
              </a:pPr>
              <a:t>‹#›</a:t>
            </a:fld>
            <a:endParaRPr lang="en-US"/>
          </a:p>
        </p:txBody>
      </p:sp>
    </p:spTree>
    <p:extLst>
      <p:ext uri="{BB962C8B-B14F-4D97-AF65-F5344CB8AC3E}">
        <p14:creationId xmlns:p14="http://schemas.microsoft.com/office/powerpoint/2010/main" val="330539722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444" y="4912784"/>
            <a:ext cx="14544675" cy="2046817"/>
          </a:xfrm>
        </p:spPr>
        <p:txBody>
          <a:bodyPr anchor="b"/>
          <a:lstStyle>
            <a:defPPr>
              <a:defRPr kern="1200" smtId="4294967295"/>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444" y="6959600"/>
            <a:ext cx="14544675" cy="12643908"/>
          </a:xfrm>
        </p:spPr>
        <p:txBody>
          <a:bodyPr/>
          <a:lstStyle>
            <a:defPPr>
              <a:defRPr kern="1200" smtId="4294967295"/>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4912784"/>
            <a:ext cx="14550630" cy="2046817"/>
          </a:xfrm>
        </p:spPr>
        <p:txBody>
          <a:bodyPr anchor="b"/>
          <a:lstStyle>
            <a:defPPr>
              <a:defRPr kern="1200" smtId="4294967295"/>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2328" y="6959600"/>
            <a:ext cx="14550630" cy="12643908"/>
          </a:xfrm>
        </p:spPr>
        <p:txBody>
          <a:bodyPr/>
          <a:lstStyle>
            <a:defPPr>
              <a:defRPr kern="1200" smtId="4294967295"/>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C245EB89-E1F0-4213-BFCF-D6A06A13C4EF}" type="slidenum">
              <a:rPr lang="en-US"/>
              <a:pPr>
                <a:defRPr/>
              </a:pPr>
              <a:t>‹#›</a:t>
            </a:fld>
            <a:endParaRPr lang="en-US"/>
          </a:p>
        </p:txBody>
      </p:sp>
    </p:spTree>
    <p:extLst>
      <p:ext uri="{BB962C8B-B14F-4D97-AF65-F5344CB8AC3E}">
        <p14:creationId xmlns:p14="http://schemas.microsoft.com/office/powerpoint/2010/main" val="403735668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9249905-9305-4041-8B60-8DE0824E8129}" type="slidenum">
              <a:rPr lang="en-US"/>
              <a:pPr>
                <a:defRPr/>
              </a:pPr>
              <a:t>‹#›</a:t>
            </a:fld>
            <a:endParaRPr lang="en-US"/>
          </a:p>
        </p:txBody>
      </p:sp>
    </p:spTree>
    <p:extLst>
      <p:ext uri="{BB962C8B-B14F-4D97-AF65-F5344CB8AC3E}">
        <p14:creationId xmlns:p14="http://schemas.microsoft.com/office/powerpoint/2010/main" val="8328121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97C76933-D99D-4DC1-BD09-1072CC92B201}" type="slidenum">
              <a:rPr lang="en-US"/>
              <a:pPr>
                <a:defRPr/>
              </a:pPr>
              <a:t>‹#›</a:t>
            </a:fld>
            <a:endParaRPr lang="en-US"/>
          </a:p>
        </p:txBody>
      </p:sp>
    </p:spTree>
    <p:extLst>
      <p:ext uri="{BB962C8B-B14F-4D97-AF65-F5344CB8AC3E}">
        <p14:creationId xmlns:p14="http://schemas.microsoft.com/office/powerpoint/2010/main" val="75449367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4184"/>
            <a:ext cx="10829925" cy="3717925"/>
          </a:xfrm>
        </p:spPr>
        <p:txBody>
          <a:bodyPr anchor="b"/>
          <a:lstStyle>
            <a:defPPr>
              <a:defRPr kern="1200" smtId="4294967295"/>
            </a:defPPr>
            <a:lvl1pPr algn="l">
              <a:defRPr sz="1333" b="1"/>
            </a:lvl1pPr>
          </a:lstStyle>
          <a:p>
            <a:r>
              <a:rPr lang="en-US"/>
              <a:t>Click to edit Master title style</a:t>
            </a:r>
          </a:p>
        </p:txBody>
      </p:sp>
      <p:sp>
        <p:nvSpPr>
          <p:cNvPr id="3" name="Content Placeholder 2"/>
          <p:cNvSpPr>
            <a:spLocks noGrp="1"/>
          </p:cNvSpPr>
          <p:nvPr>
            <p:ph idx="1"/>
          </p:nvPr>
        </p:nvSpPr>
        <p:spPr>
          <a:xfrm>
            <a:off x="12870656" y="874184"/>
            <a:ext cx="18402300" cy="18729325"/>
          </a:xfrm>
        </p:spPr>
        <p:txBody>
          <a:bodyPr/>
          <a:lstStyle>
            <a:defPPr>
              <a:defRPr kern="1200" smtId="4294967295"/>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4592109"/>
            <a:ext cx="10829925" cy="15011400"/>
          </a:xfrm>
        </p:spPr>
        <p:txBody>
          <a:bodyPr/>
          <a:lstStyle>
            <a:defPPr>
              <a:defRPr kern="1200" smtId="4294967295"/>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F6A5529-8465-4E7D-9DB8-D374C51CD792}" type="slidenum">
              <a:rPr lang="en-US"/>
              <a:pPr>
                <a:defRPr/>
              </a:pPr>
              <a:t>‹#›</a:t>
            </a:fld>
            <a:endParaRPr lang="en-US"/>
          </a:p>
        </p:txBody>
      </p:sp>
    </p:spTree>
    <p:extLst>
      <p:ext uri="{BB962C8B-B14F-4D97-AF65-F5344CB8AC3E}">
        <p14:creationId xmlns:p14="http://schemas.microsoft.com/office/powerpoint/2010/main" val="3829111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15361709"/>
            <a:ext cx="19751280" cy="1813983"/>
          </a:xfrm>
        </p:spPr>
        <p:txBody>
          <a:bodyPr anchor="b"/>
          <a:lstStyle>
            <a:defPPr>
              <a:defRPr kern="1200" smtId="4294967295"/>
            </a:defPPr>
            <a:lvl1pPr algn="l">
              <a:defRPr sz="1333" b="1"/>
            </a:lvl1pPr>
          </a:lstStyle>
          <a:p>
            <a:r>
              <a:rPr lang="en-US"/>
              <a:t>Click to edit Master title style</a:t>
            </a:r>
          </a:p>
        </p:txBody>
      </p:sp>
      <p:sp>
        <p:nvSpPr>
          <p:cNvPr id="3" name="Picture Placeholder 2"/>
          <p:cNvSpPr>
            <a:spLocks noGrp="1"/>
          </p:cNvSpPr>
          <p:nvPr>
            <p:ph type="pic" idx="1"/>
          </p:nvPr>
        </p:nvSpPr>
        <p:spPr>
          <a:xfrm>
            <a:off x="6451997" y="1961092"/>
            <a:ext cx="19751280" cy="13166725"/>
          </a:xfrm>
        </p:spPr>
        <p:txBody>
          <a:bodyPr/>
          <a:lstStyle>
            <a:defPPr>
              <a:defRPr kern="1200" smtId="4294967295"/>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1997" y="17175693"/>
            <a:ext cx="19751280" cy="2574925"/>
          </a:xfrm>
        </p:spPr>
        <p:txBody>
          <a:bodyPr/>
          <a:lstStyle>
            <a:defPPr>
              <a:defRPr kern="1200" smtId="4294967295"/>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C022C6C-C3BF-4CE1-8842-0AC597017372}" type="slidenum">
              <a:rPr lang="en-US"/>
              <a:pPr>
                <a:defRPr/>
              </a:pPr>
              <a:t>‹#›</a:t>
            </a:fld>
            <a:endParaRPr lang="en-US"/>
          </a:p>
        </p:txBody>
      </p:sp>
    </p:spTree>
    <p:extLst>
      <p:ext uri="{BB962C8B-B14F-4D97-AF65-F5344CB8AC3E}">
        <p14:creationId xmlns:p14="http://schemas.microsoft.com/office/powerpoint/2010/main" val="26018105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5444" y="878417"/>
            <a:ext cx="2962751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645444" y="5120217"/>
            <a:ext cx="29627512" cy="1448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5444" y="19984507"/>
            <a:ext cx="76819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smtId="4294967295"/>
            </a:defPPr>
            <a:lvl1pPr defTabSz="3134940">
              <a:defRPr sz="48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6644" y="19984507"/>
            <a:ext cx="104251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smtId="4294967295"/>
            </a:defPPr>
            <a:lvl1pPr algn="ctr" defTabSz="3134940">
              <a:defRPr sz="48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1044" y="19984507"/>
            <a:ext cx="76819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smtId="4294967295"/>
            </a:defPPr>
            <a:lvl1pPr algn="r" defTabSz="3134940">
              <a:defRPr sz="4800" smtClean="0">
                <a:latin typeface="Arial" pitchFamily="34" charset="0"/>
              </a:defRPr>
            </a:lvl1pPr>
          </a:lstStyle>
          <a:p>
            <a:pPr>
              <a:defRPr/>
            </a:pPr>
            <a:fld id="{25043CB6-A91D-4176-912B-555F54C38C99}" type="slidenum">
              <a:rPr lang="en-US"/>
              <a:pPr>
                <a:defRPr/>
              </a:pPr>
              <a:t>‹#›</a:t>
            </a:fld>
            <a:endParaRPr lang="en-US"/>
          </a:p>
        </p:txBody>
      </p:sp>
      <p:pic>
        <p:nvPicPr>
          <p:cNvPr id="1031" name="New picture"/>
          <p:cNvPicPr/>
          <p:nvPr/>
        </p:nvPicPr>
        <p:blipFill>
          <a:blip r:embed="rId13"/>
          <a:stretch>
            <a:fillRect/>
          </a:stretch>
        </p:blipFill>
        <p:spPr>
          <a:xfrm rot="16200000">
            <a:off x="-11506200" y="10972800"/>
            <a:ext cx="14274800" cy="4368800"/>
          </a:xfrm>
          <a:prstGeom prst="rect">
            <a:avLst/>
          </a:prstGeom>
        </p:spPr>
      </p:pic>
      <p:pic>
        <p:nvPicPr>
          <p:cNvPr id="1032" name="New picture"/>
          <p:cNvPicPr/>
          <p:nvPr/>
        </p:nvPicPr>
        <p:blipFill>
          <a:blip r:embed="rId13"/>
          <a:stretch>
            <a:fillRect/>
          </a:stretch>
        </p:blipFill>
        <p:spPr>
          <a:xfrm rot="5400000">
            <a:off x="30149800" y="10972800"/>
            <a:ext cx="14274800" cy="4368800"/>
          </a:xfrm>
          <a:prstGeom prst="rect">
            <a:avLst/>
          </a:prstGeom>
        </p:spPr>
      </p:pic>
      <p:pic>
        <p:nvPicPr>
          <p:cNvPr id="1033" name="New picture"/>
          <p:cNvPicPr/>
          <p:nvPr/>
        </p:nvPicPr>
        <p:blipFill>
          <a:blip r:embed="rId14"/>
          <a:stretch>
            <a:fillRect/>
          </a:stretch>
        </p:blipFill>
        <p:spPr>
          <a:xfrm>
            <a:off x="1473200" y="22453600"/>
            <a:ext cx="29972000" cy="1549400"/>
          </a:xfrm>
          <a:prstGeom prst="rect">
            <a:avLst/>
          </a:prstGeom>
        </p:spPr>
      </p:pic>
      <p:sp>
        <p:nvSpPr>
          <p:cNvPr id="1034" name="New shape"/>
          <p:cNvSpPr/>
          <p:nvPr/>
        </p:nvSpPr>
        <p:spPr>
          <a:xfrm>
            <a:off x="14732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conceptualizingcobalt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134940" rtl="0" eaLnBrk="0" fontAlgn="base" hangingPunct="0">
        <a:spcBef>
          <a:spcPct val="0"/>
        </a:spcBef>
        <a:spcAft>
          <a:spcPct val="0"/>
        </a:spcAft>
        <a:defRPr sz="15067">
          <a:solidFill>
            <a:schemeClr val="tx2"/>
          </a:solidFill>
          <a:latin typeface="+mj-lt"/>
          <a:ea typeface="+mj-ea"/>
          <a:cs typeface="+mj-cs"/>
        </a:defRPr>
      </a:lvl1pPr>
      <a:lvl2pPr algn="ctr" defTabSz="3134940" rtl="0" eaLnBrk="0" fontAlgn="base" hangingPunct="0">
        <a:spcBef>
          <a:spcPct val="0"/>
        </a:spcBef>
        <a:spcAft>
          <a:spcPct val="0"/>
        </a:spcAft>
        <a:defRPr sz="15067">
          <a:solidFill>
            <a:schemeClr val="tx2"/>
          </a:solidFill>
          <a:latin typeface="Arial" pitchFamily="34" charset="0"/>
        </a:defRPr>
      </a:lvl2pPr>
      <a:lvl3pPr algn="ctr" defTabSz="3134940" rtl="0" eaLnBrk="0" fontAlgn="base" hangingPunct="0">
        <a:spcBef>
          <a:spcPct val="0"/>
        </a:spcBef>
        <a:spcAft>
          <a:spcPct val="0"/>
        </a:spcAft>
        <a:defRPr sz="15067">
          <a:solidFill>
            <a:schemeClr val="tx2"/>
          </a:solidFill>
          <a:latin typeface="Arial" pitchFamily="34" charset="0"/>
        </a:defRPr>
      </a:lvl3pPr>
      <a:lvl4pPr algn="ctr" defTabSz="3134940" rtl="0" eaLnBrk="0" fontAlgn="base" hangingPunct="0">
        <a:spcBef>
          <a:spcPct val="0"/>
        </a:spcBef>
        <a:spcAft>
          <a:spcPct val="0"/>
        </a:spcAft>
        <a:defRPr sz="15067">
          <a:solidFill>
            <a:schemeClr val="tx2"/>
          </a:solidFill>
          <a:latin typeface="Arial" pitchFamily="34" charset="0"/>
        </a:defRPr>
      </a:lvl4pPr>
      <a:lvl5pPr algn="ctr" defTabSz="3134940" rtl="0" eaLnBrk="0" fontAlgn="base" hangingPunct="0">
        <a:spcBef>
          <a:spcPct val="0"/>
        </a:spcBef>
        <a:spcAft>
          <a:spcPct val="0"/>
        </a:spcAft>
        <a:defRPr sz="15067">
          <a:solidFill>
            <a:schemeClr val="tx2"/>
          </a:solidFill>
          <a:latin typeface="Arial" pitchFamily="34" charset="0"/>
        </a:defRPr>
      </a:lvl5pPr>
      <a:lvl6pPr marL="304815" algn="ctr" defTabSz="3134940" rtl="0" fontAlgn="base">
        <a:spcBef>
          <a:spcPct val="0"/>
        </a:spcBef>
        <a:spcAft>
          <a:spcPct val="0"/>
        </a:spcAft>
        <a:defRPr sz="15067">
          <a:solidFill>
            <a:schemeClr val="tx2"/>
          </a:solidFill>
          <a:latin typeface="Arial" pitchFamily="34" charset="0"/>
        </a:defRPr>
      </a:lvl6pPr>
      <a:lvl7pPr marL="609630" algn="ctr" defTabSz="3134940" rtl="0" fontAlgn="base">
        <a:spcBef>
          <a:spcPct val="0"/>
        </a:spcBef>
        <a:spcAft>
          <a:spcPct val="0"/>
        </a:spcAft>
        <a:defRPr sz="15067">
          <a:solidFill>
            <a:schemeClr val="tx2"/>
          </a:solidFill>
          <a:latin typeface="Arial" pitchFamily="34" charset="0"/>
        </a:defRPr>
      </a:lvl7pPr>
      <a:lvl8pPr marL="914446" algn="ctr" defTabSz="3134940" rtl="0" fontAlgn="base">
        <a:spcBef>
          <a:spcPct val="0"/>
        </a:spcBef>
        <a:spcAft>
          <a:spcPct val="0"/>
        </a:spcAft>
        <a:defRPr sz="15067">
          <a:solidFill>
            <a:schemeClr val="tx2"/>
          </a:solidFill>
          <a:latin typeface="Arial" pitchFamily="34" charset="0"/>
        </a:defRPr>
      </a:lvl8pPr>
      <a:lvl9pPr marL="1219261" algn="ctr" defTabSz="3134940" rtl="0" fontAlgn="base">
        <a:spcBef>
          <a:spcPct val="0"/>
        </a:spcBef>
        <a:spcAft>
          <a:spcPct val="0"/>
        </a:spcAft>
        <a:defRPr sz="15067">
          <a:solidFill>
            <a:schemeClr val="tx2"/>
          </a:solidFill>
          <a:latin typeface="Arial" pitchFamily="34" charset="0"/>
        </a:defRPr>
      </a:lvl9pPr>
    </p:titleStyle>
    <p:bodyStyle>
      <a:defPPr>
        <a:defRPr kern="1200" smtId="4294967295"/>
      </a:defPPr>
      <a:lvl1pPr marL="1175867" indent="-1175867" algn="l" defTabSz="3134940" rtl="0" eaLnBrk="0" fontAlgn="base" hangingPunct="0">
        <a:spcBef>
          <a:spcPct val="20000"/>
        </a:spcBef>
        <a:spcAft>
          <a:spcPct val="0"/>
        </a:spcAft>
        <a:buChar char="•"/>
        <a:defRPr sz="11001">
          <a:solidFill>
            <a:schemeClr val="tx1"/>
          </a:solidFill>
          <a:latin typeface="+mn-lt"/>
          <a:ea typeface="+mn-ea"/>
          <a:cs typeface="+mn-cs"/>
        </a:defRPr>
      </a:lvl1pPr>
      <a:lvl2pPr marL="2547536" indent="-980066" algn="l" defTabSz="3134940" rtl="0" eaLnBrk="0" fontAlgn="base" hangingPunct="0">
        <a:spcBef>
          <a:spcPct val="20000"/>
        </a:spcBef>
        <a:spcAft>
          <a:spcPct val="0"/>
        </a:spcAft>
        <a:buChar char="–"/>
        <a:defRPr sz="9600">
          <a:solidFill>
            <a:schemeClr val="tx1"/>
          </a:solidFill>
          <a:latin typeface="+mn-lt"/>
        </a:defRPr>
      </a:lvl2pPr>
      <a:lvl3pPr marL="3919205" indent="-784265" algn="l" defTabSz="3134940" rtl="0" eaLnBrk="0" fontAlgn="base" hangingPunct="0">
        <a:spcBef>
          <a:spcPct val="20000"/>
        </a:spcBef>
        <a:spcAft>
          <a:spcPct val="0"/>
        </a:spcAft>
        <a:buChar char="•"/>
        <a:defRPr sz="8200">
          <a:solidFill>
            <a:schemeClr val="tx1"/>
          </a:solidFill>
          <a:latin typeface="+mn-lt"/>
        </a:defRPr>
      </a:lvl3pPr>
      <a:lvl4pPr marL="5486674" indent="-784265" algn="l" defTabSz="3134940" rtl="0" eaLnBrk="0" fontAlgn="base" hangingPunct="0">
        <a:spcBef>
          <a:spcPct val="20000"/>
        </a:spcBef>
        <a:spcAft>
          <a:spcPct val="0"/>
        </a:spcAft>
        <a:buChar char="–"/>
        <a:defRPr sz="6867">
          <a:solidFill>
            <a:schemeClr val="tx1"/>
          </a:solidFill>
          <a:latin typeface="+mn-lt"/>
        </a:defRPr>
      </a:lvl4pPr>
      <a:lvl5pPr marL="7054145" indent="-783206" algn="l" defTabSz="3134940" rtl="0" eaLnBrk="0" fontAlgn="base" hangingPunct="0">
        <a:spcBef>
          <a:spcPct val="20000"/>
        </a:spcBef>
        <a:spcAft>
          <a:spcPct val="0"/>
        </a:spcAft>
        <a:buChar char="»"/>
        <a:defRPr sz="6867">
          <a:solidFill>
            <a:schemeClr val="tx1"/>
          </a:solidFill>
          <a:latin typeface="+mn-lt"/>
        </a:defRPr>
      </a:lvl5pPr>
      <a:lvl6pPr marL="7358960" indent="-783206" algn="l" defTabSz="3134940" rtl="0" fontAlgn="base">
        <a:spcBef>
          <a:spcPct val="20000"/>
        </a:spcBef>
        <a:spcAft>
          <a:spcPct val="0"/>
        </a:spcAft>
        <a:buChar char="»"/>
        <a:defRPr sz="6867">
          <a:solidFill>
            <a:schemeClr val="tx1"/>
          </a:solidFill>
          <a:latin typeface="+mn-lt"/>
        </a:defRPr>
      </a:lvl6pPr>
      <a:lvl7pPr marL="7663775" indent="-783206" algn="l" defTabSz="3134940" rtl="0" fontAlgn="base">
        <a:spcBef>
          <a:spcPct val="20000"/>
        </a:spcBef>
        <a:spcAft>
          <a:spcPct val="0"/>
        </a:spcAft>
        <a:buChar char="»"/>
        <a:defRPr sz="6867">
          <a:solidFill>
            <a:schemeClr val="tx1"/>
          </a:solidFill>
          <a:latin typeface="+mn-lt"/>
        </a:defRPr>
      </a:lvl7pPr>
      <a:lvl8pPr marL="7968590" indent="-783206" algn="l" defTabSz="3134940" rtl="0" fontAlgn="base">
        <a:spcBef>
          <a:spcPct val="20000"/>
        </a:spcBef>
        <a:spcAft>
          <a:spcPct val="0"/>
        </a:spcAft>
        <a:buChar char="»"/>
        <a:defRPr sz="6867">
          <a:solidFill>
            <a:schemeClr val="tx1"/>
          </a:solidFill>
          <a:latin typeface="+mn-lt"/>
        </a:defRPr>
      </a:lvl8pPr>
      <a:lvl9pPr marL="8273406" indent="-783206" algn="l" defTabSz="3134940" rtl="0" fontAlgn="base">
        <a:spcBef>
          <a:spcPct val="20000"/>
        </a:spcBef>
        <a:spcAft>
          <a:spcPct val="0"/>
        </a:spcAft>
        <a:buChar char="»"/>
        <a:defRPr sz="6867">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1E0E5"/>
            </a:gs>
          </a:gsLst>
          <a:lin ang="54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2EB8FB-80FF-9144-884B-7F1244D3B980}"/>
              </a:ext>
            </a:extLst>
          </p:cNvPr>
          <p:cNvSpPr/>
          <p:nvPr/>
        </p:nvSpPr>
        <p:spPr bwMode="auto">
          <a:xfrm>
            <a:off x="24973336" y="17452956"/>
            <a:ext cx="7322534" cy="308316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6" name="Rectangle 5">
            <a:extLst>
              <a:ext uri="{FF2B5EF4-FFF2-40B4-BE49-F238E27FC236}">
                <a16:creationId xmlns:a16="http://schemas.microsoft.com/office/drawing/2014/main" id="{9811B1B6-7E67-B345-B910-6964CB22ECB6}"/>
              </a:ext>
            </a:extLst>
          </p:cNvPr>
          <p:cNvSpPr/>
          <p:nvPr/>
        </p:nvSpPr>
        <p:spPr bwMode="auto">
          <a:xfrm>
            <a:off x="24973336" y="4872476"/>
            <a:ext cx="7280262" cy="1141339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EEE35C9-B48C-DC49-9EF9-941E8838A3CE}"/>
              </a:ext>
            </a:extLst>
          </p:cNvPr>
          <p:cNvSpPr/>
          <p:nvPr/>
        </p:nvSpPr>
        <p:spPr bwMode="auto">
          <a:xfrm>
            <a:off x="16763978" y="4872476"/>
            <a:ext cx="7515257" cy="1566364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dirty="0">
              <a:ln>
                <a:noFill/>
              </a:ln>
              <a:solidFill>
                <a:schemeClr val="tx1"/>
              </a:solidFill>
              <a:effectLst/>
              <a:latin typeface="Arial" pitchFamily="34" charset="0"/>
            </a:endParaRPr>
          </a:p>
        </p:txBody>
      </p:sp>
      <p:sp>
        <p:nvSpPr>
          <p:cNvPr id="4" name="Rectangle 3">
            <a:extLst>
              <a:ext uri="{FF2B5EF4-FFF2-40B4-BE49-F238E27FC236}">
                <a16:creationId xmlns:a16="http://schemas.microsoft.com/office/drawing/2014/main" id="{EEEE4A48-AF58-7945-A454-421EF8BAB381}"/>
              </a:ext>
            </a:extLst>
          </p:cNvPr>
          <p:cNvSpPr/>
          <p:nvPr/>
        </p:nvSpPr>
        <p:spPr bwMode="auto">
          <a:xfrm>
            <a:off x="8639164" y="5085189"/>
            <a:ext cx="7515257" cy="1558026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3" name="Rectangle 2">
            <a:extLst>
              <a:ext uri="{FF2B5EF4-FFF2-40B4-BE49-F238E27FC236}">
                <a16:creationId xmlns:a16="http://schemas.microsoft.com/office/drawing/2014/main" id="{D9D0DD79-C1B3-6640-BF0B-D195C9924A65}"/>
              </a:ext>
            </a:extLst>
          </p:cNvPr>
          <p:cNvSpPr/>
          <p:nvPr/>
        </p:nvSpPr>
        <p:spPr bwMode="auto">
          <a:xfrm>
            <a:off x="514350" y="12996901"/>
            <a:ext cx="7515257" cy="766022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2000" dirty="0"/>
              <a:t>Stressors cause stimulation of the hypothalamus which then leads to stimulation of the pituitary gland. The pituitary gland releases adrenocorticotropic hormone which causes the adrenal gland to release cortisol. Cortisol has many functions during the stress response including control of glucose release, which can be used for energy.</a:t>
            </a:r>
          </a:p>
          <a:p>
            <a:br>
              <a:rPr lang="en-US" sz="2000" dirty="0"/>
            </a:br>
            <a:br>
              <a:rPr lang="en-US" sz="2000" dirty="0"/>
            </a:br>
            <a:endParaRPr kumimoji="0" lang="en-US" sz="2000" b="0" i="0" u="none" strike="noStrike" cap="none" normalizeH="0" baseline="0" dirty="0">
              <a:ln>
                <a:noFill/>
              </a:ln>
              <a:solidFill>
                <a:schemeClr val="tx1"/>
              </a:solidFill>
              <a:effectLst/>
              <a:latin typeface="Arial" pitchFamily="34" charset="0"/>
            </a:endParaRPr>
          </a:p>
        </p:txBody>
      </p:sp>
      <p:sp>
        <p:nvSpPr>
          <p:cNvPr id="32" name="Rectangle 27"/>
          <p:cNvSpPr>
            <a:spLocks noChangeArrowheads="1"/>
          </p:cNvSpPr>
          <p:nvPr/>
        </p:nvSpPr>
        <p:spPr bwMode="auto">
          <a:xfrm>
            <a:off x="-32328" y="-82301"/>
            <a:ext cx="32950730" cy="3814348"/>
          </a:xfrm>
          <a:prstGeom prst="rect">
            <a:avLst/>
          </a:prstGeom>
          <a:gradFill>
            <a:gsLst>
              <a:gs pos="5000">
                <a:srgbClr val="235078"/>
              </a:gs>
              <a:gs pos="100000">
                <a:srgbClr val="1482A5"/>
              </a:gs>
            </a:gsLst>
            <a:lin ang="0" scaled="1"/>
          </a:gradFill>
          <a:ln>
            <a:noFill/>
          </a:ln>
        </p:spPr>
        <p:txBody>
          <a:bodyPr wrap="none" anchor="ctr"/>
          <a:lstStyle>
            <a:defPPr>
              <a:defRPr kern="1200" smtId="4294967295"/>
            </a:defPPr>
          </a:lstStyle>
          <a:p>
            <a:endParaRPr lang="en-US" sz="4428"/>
          </a:p>
        </p:txBody>
      </p:sp>
      <p:sp>
        <p:nvSpPr>
          <p:cNvPr id="33" name="Rectangle 29"/>
          <p:cNvSpPr>
            <a:spLocks noChangeArrowheads="1"/>
          </p:cNvSpPr>
          <p:nvPr/>
        </p:nvSpPr>
        <p:spPr bwMode="auto">
          <a:xfrm>
            <a:off x="-32328" y="20964846"/>
            <a:ext cx="32950730" cy="980753"/>
          </a:xfrm>
          <a:prstGeom prst="rect">
            <a:avLst/>
          </a:prstGeom>
          <a:gradFill>
            <a:gsLst>
              <a:gs pos="5000">
                <a:srgbClr val="235078"/>
              </a:gs>
              <a:gs pos="100000">
                <a:srgbClr val="1482A5"/>
              </a:gs>
            </a:gsLst>
            <a:lin ang="0" scaled="1"/>
          </a:gradFill>
          <a:ln>
            <a:noFill/>
          </a:ln>
        </p:spPr>
        <p:txBody>
          <a:bodyPr lIns="91440" tIns="45720" rIns="91440" bIns="45720" anchor="ctr"/>
          <a:lstStyle>
            <a:defPPr>
              <a:defRPr kern="1200" smtId="4294967295"/>
            </a:defPPr>
          </a:lstStyle>
          <a:p>
            <a:pPr defTabSz="3135999"/>
            <a:endParaRPr lang="en-US" sz="4428">
              <a:solidFill>
                <a:schemeClr val="bg1"/>
              </a:solidFill>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714408" y="528257"/>
            <a:ext cx="27432000" cy="1831290"/>
          </a:xfrm>
          <a:prstGeom prst="rect">
            <a:avLst/>
          </a:prstGeom>
        </p:spPr>
        <p:txBody>
          <a:bodyPr lIns="85344" tIns="42672" rIns="85344" bIns="42672"/>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5700" b="1" dirty="0">
                <a:solidFill>
                  <a:schemeClr val="bg1"/>
                </a:solidFill>
                <a:latin typeface="Cambria" panose="02040503050406030204" pitchFamily="18" charset="0"/>
              </a:rPr>
              <a:t>Computational Analysis of Stress/HPA axis</a:t>
            </a:r>
          </a:p>
          <a:p>
            <a:pPr algn="l"/>
            <a:endParaRPr lang="en-US" sz="5700" dirty="0">
              <a:solidFill>
                <a:schemeClr val="bg1"/>
              </a:solidFill>
              <a:latin typeface="Amaranth" panose="02000503050000020004" pitchFamily="2" charset="0"/>
            </a:endParaRP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714408" y="1907780"/>
            <a:ext cx="27432000" cy="2123658"/>
          </a:xfrm>
          <a:prstGeom prst="rect">
            <a:avLst/>
          </a:prstGeom>
        </p:spPr>
        <p:txBody>
          <a:bodyPr lIns="85344" tIns="42672" rIns="85344" bIns="42672">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defRPr/>
            </a:pPr>
            <a:r>
              <a:rPr lang="en-US" sz="4000" b="1" dirty="0">
                <a:solidFill>
                  <a:schemeClr val="bg1"/>
                </a:solidFill>
                <a:latin typeface="Cambria" panose="02040503050406030204" pitchFamily="18" charset="0"/>
                <a:ea typeface="Open Sans" panose="020B0606030504020204" pitchFamily="34" charset="0"/>
              </a:rPr>
              <a:t>Vinisha Venugopal, Steven Stover, William Scott, Tracy Okonyo</a:t>
            </a:r>
          </a:p>
          <a:p>
            <a:pPr>
              <a:defRPr/>
            </a:pPr>
            <a:r>
              <a:rPr lang="en-US" sz="4000" b="1" dirty="0">
                <a:solidFill>
                  <a:schemeClr val="bg1"/>
                </a:solidFill>
                <a:latin typeface="Cambria" panose="02040503050406030204" pitchFamily="18" charset="0"/>
                <a:ea typeface="Open Sans" panose="020B0606030504020204" pitchFamily="34" charset="0"/>
              </a:rPr>
              <a:t>Arizona State University</a:t>
            </a:r>
          </a:p>
          <a:p>
            <a:endParaRPr lang="en-US" sz="3700" dirty="0">
              <a:solidFill>
                <a:schemeClr val="bg1"/>
              </a:solidFill>
              <a:latin typeface="Titillium Web" panose="00000500000000000000" pitchFamily="2" charset="0"/>
            </a:endParaRPr>
          </a:p>
        </p:txBody>
      </p:sp>
      <p:sp>
        <p:nvSpPr>
          <p:cNvPr id="2" name="Rectangle 5"/>
          <p:cNvSpPr>
            <a:spLocks noChangeArrowheads="1"/>
          </p:cNvSpPr>
          <p:nvPr/>
        </p:nvSpPr>
        <p:spPr bwMode="auto">
          <a:xfrm>
            <a:off x="514350" y="4210873"/>
            <a:ext cx="7515257" cy="7473616"/>
          </a:xfrm>
          <a:prstGeom prst="roundRect">
            <a:avLst>
              <a:gd name="adj" fmla="val 1380"/>
            </a:avLst>
          </a:prstGeom>
          <a:solidFill>
            <a:schemeClr val="bg1"/>
          </a:solidFill>
          <a:ln>
            <a:noFill/>
          </a:ln>
          <a:effectLst/>
        </p:spPr>
        <p:txBody>
          <a:bodyPr wrap="none" lIns="182880" tIns="45720" rIns="182880" bIns="45720" anchor="ctr"/>
          <a:lstStyle>
            <a:defPPr>
              <a:defRPr kern="1200" smtId="4294967295"/>
            </a:defPPr>
          </a:lstStyle>
          <a:p>
            <a:pPr defTabSz="3135999"/>
            <a:endParaRPr lang="en-US" sz="2400" dirty="0">
              <a:noFill/>
              <a:latin typeface="Amaranth" panose="02000503050000020004" pitchFamily="2" charset="0"/>
            </a:endParaRPr>
          </a:p>
        </p:txBody>
      </p:sp>
      <p:sp>
        <p:nvSpPr>
          <p:cNvPr id="2053" name="Text Box 6"/>
          <p:cNvSpPr txBox="1">
            <a:spLocks noChangeArrowheads="1"/>
          </p:cNvSpPr>
          <p:nvPr/>
        </p:nvSpPr>
        <p:spPr bwMode="auto">
          <a:xfrm>
            <a:off x="914465" y="4839115"/>
            <a:ext cx="7115142" cy="313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800" dirty="0"/>
              <a:t>Psychological stress affects the brain functions and also has an influence on structural changes throughout the lifespan incase of severe level. Stress causes disturbances in brain and are believed to necessitate depression and other mental disorders. With the help of DNA microarray, the gene expression of human brain was analyzed. The stress duration has an impact on the gene expressions and certain genes are highly expressed during stress. HPA axis plays an important role during stress and therefore genes related to hypothalamus and pituitary gland are analyzed. The genes like “” related to HPA are found to be highly expressed </a:t>
            </a:r>
          </a:p>
          <a:p>
            <a:pPr algn="just"/>
            <a:endParaRPr lang="en-US" sz="1800" dirty="0">
              <a:latin typeface="Titillium Web" panose="00000500000000000000" pitchFamily="2" charset="0"/>
              <a:ea typeface="Open Sans" panose="020B0606030504020204" pitchFamily="34" charset="0"/>
              <a:cs typeface="Open Sans" panose="020B0606030504020204" pitchFamily="34" charset="0"/>
            </a:endParaRPr>
          </a:p>
        </p:txBody>
      </p:sp>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8639164" y="4010916"/>
            <a:ext cx="7515257" cy="522817"/>
          </a:xfrm>
          <a:prstGeom prst="rect">
            <a:avLst/>
          </a:prstGeom>
          <a:solidFill>
            <a:srgbClr val="1482A5"/>
          </a:solidFill>
          <a:ln>
            <a:noFill/>
          </a:ln>
          <a:effectLst/>
        </p:spPr>
        <p:txBody>
          <a:bodyPr wrap="none" lIns="182880" tIns="45720" rIns="182880" bIns="45720" anchor="ctr"/>
          <a:lstStyle>
            <a:defPPr>
              <a:defRPr kern="1200" smtId="4294967295"/>
            </a:defPPr>
          </a:lstStyle>
          <a:p>
            <a:pPr defTabSz="3135999"/>
            <a:r>
              <a:rPr lang="en-US" sz="3200" dirty="0">
                <a:solidFill>
                  <a:schemeClr val="bg1"/>
                </a:solidFill>
                <a:latin typeface="Amaranth" panose="02000503050000020004" pitchFamily="2" charset="0"/>
              </a:rPr>
              <a:t>Methodology</a:t>
            </a:r>
          </a:p>
        </p:txBody>
      </p:sp>
      <p:sp>
        <p:nvSpPr>
          <p:cNvPr id="37" name="Text Box 6">
            <a:extLst>
              <a:ext uri="{FF2B5EF4-FFF2-40B4-BE49-F238E27FC236}">
                <a16:creationId xmlns:a16="http://schemas.microsoft.com/office/drawing/2014/main" id="{BAB40251-2E35-4623-A6BE-28130F737F03}"/>
              </a:ext>
            </a:extLst>
          </p:cNvPr>
          <p:cNvSpPr txBox="1">
            <a:spLocks noChangeArrowheads="1"/>
          </p:cNvSpPr>
          <p:nvPr/>
        </p:nvSpPr>
        <p:spPr bwMode="auto">
          <a:xfrm>
            <a:off x="8681436" y="4812602"/>
            <a:ext cx="7515257"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dirty="0">
                <a:latin typeface="Titillium Web" panose="00000500000000000000" pitchFamily="2" charset="0"/>
                <a:ea typeface="Open Sans" panose="020B0606030504020204" pitchFamily="34" charset="0"/>
                <a:cs typeface="Open Sans" panose="020B0606030504020204" pitchFamily="34" charset="0"/>
              </a:rPr>
              <a:t>The data was accessible in Allen Data Atlas, the main aim of Allen Data Atlas is to create a comprehensive map of the transcript usage across the brain area. </a:t>
            </a:r>
          </a:p>
        </p:txBody>
      </p:sp>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16763977" y="4015181"/>
            <a:ext cx="7515257" cy="522817"/>
          </a:xfrm>
          <a:prstGeom prst="rect">
            <a:avLst/>
          </a:prstGeom>
          <a:solidFill>
            <a:srgbClr val="1482A5"/>
          </a:solidFill>
          <a:ln>
            <a:noFill/>
          </a:ln>
          <a:effectLst/>
        </p:spPr>
        <p:txBody>
          <a:bodyPr wrap="none" lIns="182880" tIns="45720" rIns="182880" bIns="45720" anchor="ctr"/>
          <a:lstStyle>
            <a:defPPr>
              <a:defRPr kern="1200" smtId="4294967295"/>
            </a:defPPr>
          </a:lstStyle>
          <a:p>
            <a:pPr defTabSz="3135999"/>
            <a:r>
              <a:rPr lang="en-US" sz="3200" dirty="0">
                <a:solidFill>
                  <a:schemeClr val="bg1"/>
                </a:solidFill>
                <a:latin typeface="Amaranth" panose="02000503050000020004" pitchFamily="2" charset="0"/>
              </a:rPr>
              <a:t>Results</a:t>
            </a:r>
          </a:p>
        </p:txBody>
      </p:sp>
      <p:sp>
        <p:nvSpPr>
          <p:cNvPr id="39" name="Text Box 6">
            <a:extLst>
              <a:ext uri="{FF2B5EF4-FFF2-40B4-BE49-F238E27FC236}">
                <a16:creationId xmlns:a16="http://schemas.microsoft.com/office/drawing/2014/main" id="{62D65E41-7BC1-4B4D-9C1B-6ED3152D12D0}"/>
              </a:ext>
            </a:extLst>
          </p:cNvPr>
          <p:cNvSpPr txBox="1">
            <a:spLocks noChangeArrowheads="1"/>
          </p:cNvSpPr>
          <p:nvPr/>
        </p:nvSpPr>
        <p:spPr bwMode="auto">
          <a:xfrm>
            <a:off x="16806250" y="5527026"/>
            <a:ext cx="7515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dirty="0">
                <a:latin typeface="Titillium Web" panose="00000500000000000000" pitchFamily="2" charset="0"/>
                <a:ea typeface="Open Sans" panose="020B0606030504020204" pitchFamily="34" charset="0"/>
                <a:cs typeface="Open Sans" panose="020B0606030504020204" pitchFamily="34" charset="0"/>
              </a:rPr>
              <a:t>Add your information, graphs, and images to this section.</a:t>
            </a:r>
          </a:p>
        </p:txBody>
      </p:sp>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24888792" y="4047611"/>
            <a:ext cx="7515257" cy="522817"/>
          </a:xfrm>
          <a:prstGeom prst="rect">
            <a:avLst/>
          </a:prstGeom>
          <a:solidFill>
            <a:srgbClr val="1482A5"/>
          </a:solidFill>
          <a:ln>
            <a:noFill/>
          </a:ln>
          <a:effectLst/>
        </p:spPr>
        <p:txBody>
          <a:bodyPr wrap="none" lIns="182880" tIns="45720" rIns="182880" bIns="45720" anchor="ctr"/>
          <a:lstStyle>
            <a:defPPr>
              <a:defRPr kern="1200" smtId="4294967295"/>
            </a:defPPr>
          </a:lstStyle>
          <a:p>
            <a:pPr defTabSz="3135999"/>
            <a:r>
              <a:rPr lang="en-US" sz="3200" dirty="0">
                <a:solidFill>
                  <a:schemeClr val="bg1"/>
                </a:solidFill>
                <a:latin typeface="Amaranth" panose="02000503050000020004" pitchFamily="2" charset="0"/>
              </a:rPr>
              <a:t>Conclusion</a:t>
            </a:r>
          </a:p>
        </p:txBody>
      </p:sp>
      <p:sp>
        <p:nvSpPr>
          <p:cNvPr id="46" name="Rectangle 5">
            <a:extLst>
              <a:ext uri="{FF2B5EF4-FFF2-40B4-BE49-F238E27FC236}">
                <a16:creationId xmlns:a16="http://schemas.microsoft.com/office/drawing/2014/main" id="{88D57C6D-9B7C-4799-9EEF-AD493DF30EC4}"/>
              </a:ext>
            </a:extLst>
          </p:cNvPr>
          <p:cNvSpPr>
            <a:spLocks noChangeArrowheads="1"/>
          </p:cNvSpPr>
          <p:nvPr/>
        </p:nvSpPr>
        <p:spPr bwMode="auto">
          <a:xfrm>
            <a:off x="24964017" y="16645102"/>
            <a:ext cx="7515257" cy="522817"/>
          </a:xfrm>
          <a:prstGeom prst="rect">
            <a:avLst/>
          </a:prstGeom>
          <a:solidFill>
            <a:srgbClr val="1482A5"/>
          </a:solidFill>
          <a:ln>
            <a:noFill/>
          </a:ln>
          <a:effectLst/>
        </p:spPr>
        <p:txBody>
          <a:bodyPr wrap="none" lIns="182880" tIns="45720" rIns="182880" bIns="45720" anchor="ctr"/>
          <a:lstStyle>
            <a:defPPr>
              <a:defRPr kern="1200" smtId="4294967295"/>
            </a:defPPr>
          </a:lstStyle>
          <a:p>
            <a:pPr defTabSz="3135999"/>
            <a:r>
              <a:rPr lang="en-US" sz="3200" dirty="0">
                <a:solidFill>
                  <a:schemeClr val="bg1"/>
                </a:solidFill>
                <a:latin typeface="Amaranth" panose="02000503050000020004" pitchFamily="2" charset="0"/>
              </a:rPr>
              <a:t>Acknowledgements</a:t>
            </a:r>
          </a:p>
        </p:txBody>
      </p:sp>
      <p:sp>
        <p:nvSpPr>
          <p:cNvPr id="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535486" y="12159252"/>
            <a:ext cx="7515257" cy="522817"/>
          </a:xfrm>
          <a:prstGeom prst="rect">
            <a:avLst/>
          </a:prstGeom>
          <a:solidFill>
            <a:srgbClr val="1482A5"/>
          </a:solidFill>
          <a:ln>
            <a:noFill/>
          </a:ln>
          <a:effectLst/>
        </p:spPr>
        <p:txBody>
          <a:bodyPr wrap="none" lIns="182880" tIns="45720" rIns="182880" bIns="45720" anchor="ctr"/>
          <a:lstStyle>
            <a:defPPr>
              <a:defRPr kern="1200" smtId="4294967295"/>
            </a:defPPr>
          </a:lstStyle>
          <a:p>
            <a:pPr defTabSz="3135999"/>
            <a:r>
              <a:rPr lang="en-US" sz="3200" dirty="0">
                <a:solidFill>
                  <a:schemeClr val="bg1"/>
                </a:solidFill>
                <a:latin typeface="Amaranth" panose="02000503050000020004" pitchFamily="2" charset="0"/>
              </a:rPr>
              <a:t>Introduction</a:t>
            </a:r>
          </a:p>
        </p:txBody>
      </p:sp>
      <p:sp>
        <p:nvSpPr>
          <p:cNvPr id="17" name="Text Box 6">
            <a:extLst>
              <a:ext uri="{FF2B5EF4-FFF2-40B4-BE49-F238E27FC236}">
                <a16:creationId xmlns:a16="http://schemas.microsoft.com/office/drawing/2014/main" id="{8AE8A03B-3762-4AF2-A9FC-B088E0736F3A}"/>
              </a:ext>
            </a:extLst>
          </p:cNvPr>
          <p:cNvSpPr txBox="1">
            <a:spLocks noChangeArrowheads="1"/>
          </p:cNvSpPr>
          <p:nvPr/>
        </p:nvSpPr>
        <p:spPr bwMode="auto">
          <a:xfrm>
            <a:off x="714408" y="13356380"/>
            <a:ext cx="7515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endParaRPr lang="en-US" sz="1600" dirty="0">
              <a:latin typeface="Titillium Web" panose="00000500000000000000" pitchFamily="2" charset="0"/>
              <a:ea typeface="Open Sans" panose="020B0606030504020204" pitchFamily="34" charset="0"/>
              <a:cs typeface="Open Sans" panose="020B0606030504020204" pitchFamily="34" charset="0"/>
            </a:endParaRPr>
          </a:p>
        </p:txBody>
      </p:sp>
      <p:sp>
        <p:nvSpPr>
          <p:cNvPr id="18" name="Rectangle 5">
            <a:extLst>
              <a:ext uri="{FF2B5EF4-FFF2-40B4-BE49-F238E27FC236}">
                <a16:creationId xmlns:a16="http://schemas.microsoft.com/office/drawing/2014/main" id="{88133C58-052D-4585-823B-31740DB45AF4}"/>
              </a:ext>
            </a:extLst>
          </p:cNvPr>
          <p:cNvSpPr>
            <a:spLocks noChangeArrowheads="1"/>
          </p:cNvSpPr>
          <p:nvPr/>
        </p:nvSpPr>
        <p:spPr bwMode="auto">
          <a:xfrm>
            <a:off x="914465" y="4118139"/>
            <a:ext cx="7115142" cy="522818"/>
          </a:xfrm>
          <a:prstGeom prst="rect">
            <a:avLst/>
          </a:prstGeom>
          <a:noFill/>
          <a:ln>
            <a:noFill/>
          </a:ln>
          <a:effectLst/>
        </p:spPr>
        <p:txBody>
          <a:bodyPr wrap="none" lIns="91440" tIns="45720" rIns="91440" bIns="45720" anchor="ctr"/>
          <a:lstStyle>
            <a:defPPr>
              <a:defRPr kern="1200" smtId="4294967295"/>
            </a:defPPr>
          </a:lstStyle>
          <a:p>
            <a:pPr defTabSz="3135999"/>
            <a:r>
              <a:rPr lang="en-US" sz="3200" dirty="0">
                <a:solidFill>
                  <a:srgbClr val="235078"/>
                </a:solidFill>
                <a:latin typeface="Amaranth" panose="02000503050000020004" pitchFamily="2" charset="0"/>
              </a:rPr>
              <a:t>Abstract</a:t>
            </a:r>
          </a:p>
        </p:txBody>
      </p:sp>
      <p:sp>
        <p:nvSpPr>
          <p:cNvPr id="230" name="TextBox 229">
            <a:extLst>
              <a:ext uri="{FF2B5EF4-FFF2-40B4-BE49-F238E27FC236}">
                <a16:creationId xmlns:a16="http://schemas.microsoft.com/office/drawing/2014/main" id="{AD2E301E-E7B3-4BB5-B48D-F76D6F65BBE3}"/>
              </a:ext>
            </a:extLst>
          </p:cNvPr>
          <p:cNvSpPr txBox="1"/>
          <p:nvPr/>
        </p:nvSpPr>
        <p:spPr>
          <a:xfrm>
            <a:off x="25039243" y="5523903"/>
            <a:ext cx="7364806" cy="338554"/>
          </a:xfrm>
          <a:prstGeom prst="rect">
            <a:avLst/>
          </a:prstGeom>
          <a:noFill/>
        </p:spPr>
        <p:txBody>
          <a:bodyPr wrap="square" rtlCol="0">
            <a:spAutoFit/>
          </a:bodyPr>
          <a:lstStyle>
            <a:defPPr>
              <a:defRPr kern="1200" smtId="4294967295"/>
            </a:defPPr>
          </a:lstStyle>
          <a:p>
            <a:r>
              <a:rPr lang="en-US" sz="1600" dirty="0">
                <a:latin typeface="Titillium Web" panose="00000500000000000000" pitchFamily="2" charset="0"/>
                <a:ea typeface="Open Sans" panose="020B0606030504020204" pitchFamily="34" charset="0"/>
                <a:cs typeface="Open Sans" panose="020B0606030504020204" pitchFamily="34" charset="0"/>
              </a:rPr>
              <a:t>Add your information, graphs, and images to this section.</a:t>
            </a:r>
          </a:p>
        </p:txBody>
      </p:sp>
      <p:sp>
        <p:nvSpPr>
          <p:cNvPr id="287" name="TextBox 286">
            <a:extLst>
              <a:ext uri="{FF2B5EF4-FFF2-40B4-BE49-F238E27FC236}">
                <a16:creationId xmlns:a16="http://schemas.microsoft.com/office/drawing/2014/main" id="{2C6E9F3E-3183-4639-8BD4-4D30DDD1A58D}"/>
              </a:ext>
            </a:extLst>
          </p:cNvPr>
          <p:cNvSpPr txBox="1"/>
          <p:nvPr/>
        </p:nvSpPr>
        <p:spPr>
          <a:xfrm>
            <a:off x="25039243" y="17545131"/>
            <a:ext cx="7364806" cy="338554"/>
          </a:xfrm>
          <a:prstGeom prst="rect">
            <a:avLst/>
          </a:prstGeom>
          <a:noFill/>
        </p:spPr>
        <p:txBody>
          <a:bodyPr wrap="square" rtlCol="0">
            <a:spAutoFit/>
          </a:bodyPr>
          <a:lstStyle>
            <a:defPPr>
              <a:defRPr kern="1200" smtId="4294967295"/>
            </a:defPPr>
          </a:lstStyle>
          <a:p>
            <a:r>
              <a:rPr lang="en-US" sz="1600" dirty="0">
                <a:latin typeface="Titillium Web" panose="00000500000000000000" pitchFamily="2" charset="0"/>
                <a:ea typeface="Open Sans" panose="020B0606030504020204" pitchFamily="34" charset="0"/>
                <a:cs typeface="Open Sans" panose="020B0606030504020204" pitchFamily="34" charset="0"/>
              </a:rPr>
              <a:t>Add your information, graphs, and images to this section.</a:t>
            </a:r>
          </a:p>
        </p:txBody>
      </p:sp>
      <p:pic>
        <p:nvPicPr>
          <p:cNvPr id="25" name="Picture 24">
            <a:extLst>
              <a:ext uri="{FF2B5EF4-FFF2-40B4-BE49-F238E27FC236}">
                <a16:creationId xmlns:a16="http://schemas.microsoft.com/office/drawing/2014/main" id="{CCC1BFBF-BDA9-224B-802C-14AE3A3E5816}"/>
              </a:ext>
            </a:extLst>
          </p:cNvPr>
          <p:cNvPicPr>
            <a:picLocks noChangeAspect="1"/>
          </p:cNvPicPr>
          <p:nvPr/>
        </p:nvPicPr>
        <p:blipFill>
          <a:blip r:embed="rId2"/>
          <a:stretch>
            <a:fillRect/>
          </a:stretch>
        </p:blipFill>
        <p:spPr>
          <a:xfrm>
            <a:off x="28146407" y="219504"/>
            <a:ext cx="2168785" cy="2519103"/>
          </a:xfrm>
          <a:prstGeom prst="rect">
            <a:avLst/>
          </a:prstGeom>
        </p:spPr>
      </p:pic>
      <p:pic>
        <p:nvPicPr>
          <p:cNvPr id="26" name="Picture 25">
            <a:extLst>
              <a:ext uri="{FF2B5EF4-FFF2-40B4-BE49-F238E27FC236}">
                <a16:creationId xmlns:a16="http://schemas.microsoft.com/office/drawing/2014/main" id="{76F5E2E3-BBD5-FE48-B97B-0B1EBC9BBF1A}"/>
              </a:ext>
            </a:extLst>
          </p:cNvPr>
          <p:cNvPicPr>
            <a:picLocks noChangeAspect="1"/>
          </p:cNvPicPr>
          <p:nvPr/>
        </p:nvPicPr>
        <p:blipFill>
          <a:blip r:embed="rId3"/>
          <a:stretch>
            <a:fillRect/>
          </a:stretch>
        </p:blipFill>
        <p:spPr>
          <a:xfrm>
            <a:off x="30532405" y="267784"/>
            <a:ext cx="2168784" cy="2477026"/>
          </a:xfrm>
          <a:prstGeom prst="rect">
            <a:avLst/>
          </a:prstGeom>
        </p:spPr>
      </p:pic>
      <p:pic>
        <p:nvPicPr>
          <p:cNvPr id="8" name="Picture 7">
            <a:extLst>
              <a:ext uri="{FF2B5EF4-FFF2-40B4-BE49-F238E27FC236}">
                <a16:creationId xmlns:a16="http://schemas.microsoft.com/office/drawing/2014/main" id="{3D2EE9E4-2321-8F48-B888-767531878C4F}"/>
              </a:ext>
            </a:extLst>
          </p:cNvPr>
          <p:cNvPicPr>
            <a:picLocks noChangeAspect="1"/>
          </p:cNvPicPr>
          <p:nvPr/>
        </p:nvPicPr>
        <p:blipFill>
          <a:blip r:embed="rId4"/>
          <a:stretch>
            <a:fillRect/>
          </a:stretch>
        </p:blipFill>
        <p:spPr>
          <a:xfrm>
            <a:off x="9677375" y="6483433"/>
            <a:ext cx="4752303" cy="2970189"/>
          </a:xfrm>
          <a:prstGeom prst="rect">
            <a:avLst/>
          </a:prstGeom>
        </p:spPr>
      </p:pic>
      <p:pic>
        <p:nvPicPr>
          <p:cNvPr id="1026" name="Picture 2" descr="https://lh4.googleusercontent.com/70W-EAUBNzFDd4g7TtZQ8CEAH1Bxl7BYZIej1iy9cw2Pau1Yov2ydb8Fw7i6gYbCIqB3O_fAcidx9ElFlEFeSEXFt5jxlgdEsVEHGRHPo5g2V6oOt_FxuCQoSnwNraDaWFa2YZ-f3mo">
            <a:extLst>
              <a:ext uri="{FF2B5EF4-FFF2-40B4-BE49-F238E27FC236}">
                <a16:creationId xmlns:a16="http://schemas.microsoft.com/office/drawing/2014/main" id="{E7655E50-ACFD-5547-BC38-2B5446066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029" y="18280772"/>
            <a:ext cx="5897525" cy="16868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5EDC2B-F78F-894C-945D-3CAE926E0BE6}"/>
              </a:ext>
            </a:extLst>
          </p:cNvPr>
          <p:cNvPicPr>
            <a:picLocks noChangeAspect="1"/>
          </p:cNvPicPr>
          <p:nvPr/>
        </p:nvPicPr>
        <p:blipFill>
          <a:blip r:embed="rId6"/>
          <a:stretch>
            <a:fillRect/>
          </a:stretch>
        </p:blipFill>
        <p:spPr>
          <a:xfrm>
            <a:off x="17757468" y="6813208"/>
            <a:ext cx="5528274" cy="3312619"/>
          </a:xfrm>
          <a:prstGeom prst="rect">
            <a:avLst/>
          </a:prstGeom>
        </p:spPr>
      </p:pic>
      <p:pic>
        <p:nvPicPr>
          <p:cNvPr id="10" name="Picture 9">
            <a:extLst>
              <a:ext uri="{FF2B5EF4-FFF2-40B4-BE49-F238E27FC236}">
                <a16:creationId xmlns:a16="http://schemas.microsoft.com/office/drawing/2014/main" id="{5B95B4C0-DB02-F042-AA50-B569FDBA5B80}"/>
              </a:ext>
            </a:extLst>
          </p:cNvPr>
          <p:cNvPicPr>
            <a:picLocks noChangeAspect="1"/>
          </p:cNvPicPr>
          <p:nvPr/>
        </p:nvPicPr>
        <p:blipFill>
          <a:blip r:embed="rId7"/>
          <a:stretch>
            <a:fillRect/>
          </a:stretch>
        </p:blipFill>
        <p:spPr>
          <a:xfrm>
            <a:off x="19170275" y="10554551"/>
            <a:ext cx="3478871" cy="3419330"/>
          </a:xfrm>
          <a:prstGeom prst="rect">
            <a:avLst/>
          </a:prstGeom>
        </p:spPr>
      </p:pic>
      <p:pic>
        <p:nvPicPr>
          <p:cNvPr id="11" name="Picture 10">
            <a:extLst>
              <a:ext uri="{FF2B5EF4-FFF2-40B4-BE49-F238E27FC236}">
                <a16:creationId xmlns:a16="http://schemas.microsoft.com/office/drawing/2014/main" id="{2FDA61A9-F04A-F54D-AB87-0BB600636FFD}"/>
              </a:ext>
            </a:extLst>
          </p:cNvPr>
          <p:cNvPicPr>
            <a:picLocks noChangeAspect="1"/>
          </p:cNvPicPr>
          <p:nvPr/>
        </p:nvPicPr>
        <p:blipFill>
          <a:blip r:embed="rId8"/>
          <a:stretch>
            <a:fillRect/>
          </a:stretch>
        </p:blipFill>
        <p:spPr>
          <a:xfrm>
            <a:off x="18630912" y="15858035"/>
            <a:ext cx="4140200" cy="4051300"/>
          </a:xfrm>
          <a:prstGeom prst="rect">
            <a:avLst/>
          </a:prstGeom>
        </p:spPr>
      </p:pic>
      <p:pic>
        <p:nvPicPr>
          <p:cNvPr id="12" name="Picture 11">
            <a:extLst>
              <a:ext uri="{FF2B5EF4-FFF2-40B4-BE49-F238E27FC236}">
                <a16:creationId xmlns:a16="http://schemas.microsoft.com/office/drawing/2014/main" id="{8AAEE131-CF82-C44E-8FE1-7F82F2565827}"/>
              </a:ext>
            </a:extLst>
          </p:cNvPr>
          <p:cNvPicPr>
            <a:picLocks noChangeAspect="1"/>
          </p:cNvPicPr>
          <p:nvPr/>
        </p:nvPicPr>
        <p:blipFill>
          <a:blip r:embed="rId9"/>
          <a:stretch>
            <a:fillRect/>
          </a:stretch>
        </p:blipFill>
        <p:spPr>
          <a:xfrm>
            <a:off x="3360786" y="15402313"/>
            <a:ext cx="2222500" cy="342900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eptualizingcobalt|09-2018"/>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1405</TotalTime>
  <Words>252</Words>
  <Application>Microsoft Macintosh PowerPoint</Application>
  <PresentationFormat>Custom</PresentationFormat>
  <Paragraphs>16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Amaranth</vt:lpstr>
      <vt:lpstr>Cambria</vt:lpstr>
      <vt:lpstr>Arial</vt:lpstr>
      <vt:lpstr>Titillium Web</vt:lpstr>
      <vt:lpstr>Default Design</vt:lpstr>
      <vt:lpstr>PowerPoint Presentation</vt:lpstr>
    </vt:vector>
  </TitlesOfParts>
  <Company>Graphicsland/MAKESIGNS.COM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Vinisha Venugopal</cp:lastModifiedBy>
  <cp:revision>39</cp:revision>
  <dcterms:modified xsi:type="dcterms:W3CDTF">2019-04-17T17:48:01Z</dcterms:modified>
  <cp:category>scientific poster PowerPoint</cp:category>
</cp:coreProperties>
</file>